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ka-G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220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C6752-15B3-4D03-B05E-F05320E95A23}" type="datetimeFigureOut">
              <a:rPr lang="ka-GE" smtClean="0"/>
              <a:t>11.09.2019</a:t>
            </a:fld>
            <a:endParaRPr lang="ka-G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a-G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45A1E-3012-421C-8B3D-CECCD378F969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594696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72538-6D18-46B4-B33F-6041AEB78E6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19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11.09.2019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070271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11.09.2019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354395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11.09.2019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20011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11.09.2019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96468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11.09.2019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58936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11.09.2019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668604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11.09.2019</a:t>
            </a:fld>
            <a:endParaRPr lang="ka-G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88919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11.09.2019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31702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11.09.2019</a:t>
            </a:fld>
            <a:endParaRPr lang="ka-G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87529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11.09.2019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86677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a-G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C45E-F880-4FF0-8EFC-215BCFDD33D3}" type="datetimeFigureOut">
              <a:rPr lang="ka-GE" smtClean="0"/>
              <a:t>11.09.2019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67891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ka-G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ka-G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EC45E-F880-4FF0-8EFC-215BCFDD33D3}" type="datetimeFigureOut">
              <a:rPr lang="ka-GE" smtClean="0"/>
              <a:t>11.09.2019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7EA3F-0400-46FF-BC19-246AB57F67A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72220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a-G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/>
            </a:r>
            <a:br>
              <a:rPr lang="ka-GE" dirty="0"/>
            </a:br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/>
            </a:r>
            <a:br>
              <a:rPr lang="ka-GE" dirty="0"/>
            </a:br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/>
            </a:r>
            <a:br>
              <a:rPr lang="ka-GE" dirty="0"/>
            </a:br>
            <a:r>
              <a:rPr lang="ka-GE" dirty="0" smtClean="0"/>
              <a:t>ძველი სტრუქტურა</a:t>
            </a:r>
            <a:endParaRPr lang="ka-G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60074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19199" y="521412"/>
            <a:ext cx="977123" cy="7857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 dirty="0" smtClean="0"/>
          </a:p>
          <a:p>
            <a:r>
              <a:rPr lang="ka-GE" sz="800" dirty="0" smtClean="0"/>
              <a:t>მინისტრის მოადგილე </a:t>
            </a:r>
            <a:br>
              <a:rPr lang="ka-GE" sz="800" dirty="0" smtClean="0"/>
            </a:br>
            <a:r>
              <a:rPr lang="ka-GE" sz="800" dirty="0" smtClean="0"/>
              <a:t>გიორგი წოწკოლაური</a:t>
            </a: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ka-GE" sz="800" dirty="0" smtClean="0"/>
              <a:t/>
            </a:r>
            <a:br>
              <a:rPr lang="ka-GE" sz="800" dirty="0" smtClean="0"/>
            </a:br>
            <a:endParaRPr lang="en-US" sz="800" dirty="0"/>
          </a:p>
        </p:txBody>
      </p:sp>
      <p:sp>
        <p:nvSpPr>
          <p:cNvPr id="5" name="TextBox 4"/>
          <p:cNvSpPr txBox="1"/>
          <p:nvPr/>
        </p:nvSpPr>
        <p:spPr>
          <a:xfrm>
            <a:off x="3540143" y="755865"/>
            <a:ext cx="1735265" cy="5232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700" dirty="0" smtClean="0"/>
              <a:t>ანალიტიკის, </a:t>
            </a:r>
            <a:r>
              <a:rPr lang="ka-GE" sz="700" dirty="0"/>
              <a:t>ადამიანური რესურსების მართვისა და საერთაშორისო ურთიერთობების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114800" y="91430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 rot="10800000" flipV="1">
            <a:off x="3535434" y="1468160"/>
            <a:ext cx="1735265" cy="56566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შიდა აუდიტის დეპარტამენტი</a:t>
            </a:r>
            <a:endParaRPr lang="en-US" sz="700" dirty="0">
              <a:latin typeface="+mn-lt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564854" y="55343"/>
            <a:ext cx="1632558" cy="581891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900" b="1" dirty="0" smtClean="0">
                <a:latin typeface="+mn-lt"/>
              </a:rPr>
              <a:t>მინისტრი </a:t>
            </a:r>
            <a:br>
              <a:rPr lang="ka-GE" sz="900" b="1" dirty="0" smtClean="0">
                <a:latin typeface="+mn-lt"/>
              </a:rPr>
            </a:br>
            <a:r>
              <a:rPr lang="ka-GE" sz="900" b="1" dirty="0" smtClean="0">
                <a:latin typeface="+mn-lt"/>
              </a:rPr>
              <a:t>ეკატერინე  ტიკარაძე</a:t>
            </a:r>
            <a:endParaRPr lang="en-US" sz="900" b="1" dirty="0">
              <a:latin typeface="+mn-lt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 rot="10800000" flipV="1">
            <a:off x="5345933" y="648976"/>
            <a:ext cx="1152424" cy="71806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მინისტრის პირველი მოადგილე </a:t>
            </a:r>
            <a:br>
              <a:rPr lang="ka-GE" sz="700" dirty="0" smtClean="0">
                <a:latin typeface="+mn-lt"/>
              </a:rPr>
            </a:br>
            <a:r>
              <a:rPr lang="ka-GE" sz="700" dirty="0" smtClean="0">
                <a:latin typeface="+mn-lt"/>
              </a:rPr>
              <a:t>ზაზა ბოხუა</a:t>
            </a:r>
            <a:endParaRPr lang="en-US" sz="700" dirty="0">
              <a:latin typeface="+mn-lt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 rot="10800000" flipV="1">
            <a:off x="6553200" y="618195"/>
            <a:ext cx="1118754" cy="67927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მინისტრის მოადგილე </a:t>
            </a:r>
            <a:br>
              <a:rPr lang="ka-GE" sz="700" dirty="0" smtClean="0">
                <a:latin typeface="+mn-lt"/>
              </a:rPr>
            </a:br>
            <a:r>
              <a:rPr lang="ka-GE" sz="700" dirty="0" smtClean="0">
                <a:latin typeface="+mn-lt"/>
              </a:rPr>
              <a:t>თამილა ბარკალაია </a:t>
            </a:r>
            <a:r>
              <a:rPr lang="ka-GE" sz="800" dirty="0"/>
              <a:t>საპარლამენტო</a:t>
            </a:r>
            <a:r>
              <a:rPr lang="ka-GE" sz="700" dirty="0"/>
              <a:t> მდივანი</a:t>
            </a:r>
            <a:endParaRPr lang="en-US" sz="700" dirty="0"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 rot="10800000" flipV="1">
            <a:off x="2282062" y="501923"/>
            <a:ext cx="1173649" cy="71806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მინისტრის მოადგილე</a:t>
            </a:r>
          </a:p>
          <a:p>
            <a:r>
              <a:rPr lang="ka-GE" sz="700" dirty="0" smtClean="0">
                <a:latin typeface="+mn-lt"/>
              </a:rPr>
              <a:t>თამარ გაბუნია </a:t>
            </a:r>
            <a:br>
              <a:rPr lang="ka-GE" sz="700" dirty="0" smtClean="0">
                <a:latin typeface="+mn-lt"/>
              </a:rPr>
            </a:br>
            <a:endParaRPr lang="en-US" sz="700" dirty="0">
              <a:latin typeface="+mn-lt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 rot="10800000" flipV="1">
            <a:off x="3541866" y="2103822"/>
            <a:ext cx="1735265" cy="63937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 smtClean="0">
                <a:latin typeface="+mn-lt"/>
              </a:rPr>
              <a:t>მასმედიასთან და საზოგადოებასთან ურთიერთობის დეპარტამენტი</a:t>
            </a:r>
            <a:endParaRPr lang="en-US" sz="700" dirty="0">
              <a:latin typeface="+mn-lt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 rot="10800000" flipV="1">
            <a:off x="3564854" y="2884861"/>
            <a:ext cx="1712281" cy="6056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/>
              <a:t>იურიდიული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 rot="10800000" flipV="1">
            <a:off x="3564853" y="3645665"/>
            <a:ext cx="1732837" cy="76187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/>
              <a:t>ინფორმაციული ტექნოლოგიების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 rot="10800000" flipV="1">
            <a:off x="3561912" y="4565806"/>
            <a:ext cx="1735777" cy="49163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700" dirty="0"/>
              <a:t>სსიპ-სოციალური მომსახურების </a:t>
            </a:r>
            <a:r>
              <a:rPr lang="ka-GE" sz="700" dirty="0" smtClean="0"/>
              <a:t>სააგენტო </a:t>
            </a:r>
            <a:endParaRPr lang="en-US" sz="700" dirty="0">
              <a:latin typeface="+mn-lt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3552752" y="5203499"/>
            <a:ext cx="1744937" cy="77288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სსიპ - ლ. საყვარელიძის სახ. დაავადებათა კონტროლისა და საზოგადოებრივი ჯანმრთელობის ეროვნული </a:t>
            </a:r>
            <a:r>
              <a:rPr lang="ka-GE" sz="700" dirty="0" smtClean="0"/>
              <a:t>ცენტრი</a:t>
            </a:r>
            <a:endParaRPr lang="en-US" sz="7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2282062" y="1325965"/>
            <a:ext cx="1126414" cy="120672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ჯანმრთელობის დაცვის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 rot="10800000" flipV="1">
            <a:off x="117330" y="2103822"/>
            <a:ext cx="943048" cy="87053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/>
              <a:t>მინისტრის მოადგილე </a:t>
            </a:r>
            <a:br>
              <a:rPr lang="ka-GE" sz="800" dirty="0"/>
            </a:br>
            <a:r>
              <a:rPr lang="ka-GE" sz="800" dirty="0" smtClean="0"/>
              <a:t>მამუკა ცოტნიაშვილი</a:t>
            </a:r>
            <a:endParaRPr lang="en-US" sz="800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7772400" y="617812"/>
            <a:ext cx="1219200" cy="679653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მინისტრის მოადგილე </a:t>
            </a:r>
            <a:br>
              <a:rPr lang="ka-GE" sz="700" dirty="0"/>
            </a:br>
            <a:r>
              <a:rPr lang="ka-GE" sz="700" dirty="0" smtClean="0"/>
              <a:t>გრიგოლი გიორგაძე</a:t>
            </a:r>
            <a:endParaRPr lang="en-US" sz="700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7772400" y="1499210"/>
            <a:ext cx="1219200" cy="106783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 smtClean="0"/>
              <a:t>დევნილთა და ეკომიგრანტთა  პოლიტიკის დეპარტამენტი </a:t>
            </a:r>
            <a:endParaRPr lang="en-US" sz="700" dirty="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553200" y="5946324"/>
            <a:ext cx="1118757" cy="81779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 smtClean="0"/>
              <a:t>სსიპ - ახალგორის ბავშვთა სააღმზრდელო დაწესებულება</a:t>
            </a:r>
            <a:endParaRPr lang="en-US" sz="800" dirty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219200" y="1400117"/>
            <a:ext cx="963402" cy="102339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ადმინისტრაციული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cxnSp>
        <p:nvCxnSpPr>
          <p:cNvPr id="24" name="Straight Arrow Connector 23"/>
          <p:cNvCxnSpPr>
            <a:stCxn id="11" idx="0"/>
            <a:endCxn id="11" idx="0"/>
          </p:cNvCxnSpPr>
          <p:nvPr/>
        </p:nvCxnSpPr>
        <p:spPr>
          <a:xfrm>
            <a:off x="2868886" y="501923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2" idx="1"/>
            <a:endCxn id="22" idx="1"/>
          </p:cNvCxnSpPr>
          <p:nvPr/>
        </p:nvCxnSpPr>
        <p:spPr>
          <a:xfrm>
            <a:off x="1219200" y="1911814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0"/>
            <a:endCxn id="5" idx="0"/>
          </p:cNvCxnSpPr>
          <p:nvPr/>
        </p:nvCxnSpPr>
        <p:spPr>
          <a:xfrm>
            <a:off x="4407776" y="75586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le 1"/>
          <p:cNvSpPr txBox="1">
            <a:spLocks/>
          </p:cNvSpPr>
          <p:nvPr/>
        </p:nvSpPr>
        <p:spPr>
          <a:xfrm>
            <a:off x="5326306" y="1468161"/>
            <a:ext cx="1139724" cy="106453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საგანგებო სიტუაციების კოორდინაციისა და </a:t>
            </a:r>
            <a:r>
              <a:rPr lang="ka-GE" sz="700" dirty="0" smtClean="0"/>
              <a:t>გადაუდებელი დახმარების ცენტრი</a:t>
            </a:r>
            <a:endParaRPr lang="en-US" sz="700" dirty="0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5345933" y="2743201"/>
            <a:ext cx="1139724" cy="112193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სსიპ - სამედიცინო საქმიანობის  სახელმწიფო რეგულირების </a:t>
            </a:r>
            <a:r>
              <a:rPr lang="ka-GE" sz="700" dirty="0" smtClean="0"/>
              <a:t>სააგენტო</a:t>
            </a:r>
            <a:endParaRPr lang="en-US" sz="700" dirty="0"/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6553201" y="1455699"/>
            <a:ext cx="1118754" cy="111134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შრომისა </a:t>
            </a:r>
            <a:r>
              <a:rPr lang="ka-GE" sz="700" dirty="0" smtClean="0"/>
              <a:t> და </a:t>
            </a:r>
            <a:r>
              <a:rPr lang="ka-GE" sz="700" dirty="0"/>
              <a:t>დასაქმების პოლიტიკის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6553202" y="2652761"/>
            <a:ext cx="1118754" cy="7574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 smtClean="0"/>
              <a:t>შრომის პირობების ინსპექტირების დეპარტამენტი</a:t>
            </a:r>
            <a:endParaRPr lang="en-US" sz="700" dirty="0"/>
          </a:p>
        </p:txBody>
      </p:sp>
      <p:cxnSp>
        <p:nvCxnSpPr>
          <p:cNvPr id="33" name="Straight Arrow Connector 32"/>
          <p:cNvCxnSpPr>
            <a:stCxn id="10" idx="1"/>
            <a:endCxn id="10" idx="1"/>
          </p:cNvCxnSpPr>
          <p:nvPr/>
        </p:nvCxnSpPr>
        <p:spPr>
          <a:xfrm>
            <a:off x="7671954" y="95783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itle 1"/>
          <p:cNvSpPr txBox="1">
            <a:spLocks/>
          </p:cNvSpPr>
          <p:nvPr/>
        </p:nvSpPr>
        <p:spPr>
          <a:xfrm>
            <a:off x="6553203" y="3514426"/>
            <a:ext cx="1118754" cy="8931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700" dirty="0"/>
              <a:t>სოციალური დაცვის </a:t>
            </a:r>
            <a:r>
              <a:rPr lang="ka-GE" sz="700" dirty="0" smtClean="0"/>
              <a:t>დეპარტამენტი</a:t>
            </a:r>
            <a:endParaRPr lang="en-US" sz="700" dirty="0"/>
          </a:p>
        </p:txBody>
      </p:sp>
      <p:cxnSp>
        <p:nvCxnSpPr>
          <p:cNvPr id="35" name="Straight Arrow Connector 34"/>
          <p:cNvCxnSpPr>
            <a:stCxn id="34" idx="1"/>
            <a:endCxn id="34" idx="1"/>
          </p:cNvCxnSpPr>
          <p:nvPr/>
        </p:nvCxnSpPr>
        <p:spPr>
          <a:xfrm>
            <a:off x="6553203" y="3960985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1"/>
            <a:endCxn id="9" idx="1"/>
          </p:cNvCxnSpPr>
          <p:nvPr/>
        </p:nvCxnSpPr>
        <p:spPr>
          <a:xfrm>
            <a:off x="6498357" y="100801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1"/>
          <p:cNvSpPr txBox="1">
            <a:spLocks/>
          </p:cNvSpPr>
          <p:nvPr/>
        </p:nvSpPr>
        <p:spPr>
          <a:xfrm>
            <a:off x="1219199" y="2532691"/>
            <a:ext cx="963402" cy="88332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ეკონომიკური დეპარტამენტი</a:t>
            </a:r>
            <a:endParaRPr lang="en-US" sz="800" dirty="0"/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6553200" y="4572733"/>
            <a:ext cx="1118757" cy="129466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სსიპ - ადამიანთა ვაჭრობის </a:t>
            </a:r>
            <a:r>
              <a:rPr lang="ka-GE" sz="800" dirty="0"/>
              <a:t>(ტრეფიკინგის) მსხვერპლთა, დაზარალებულთა დაცვისა და დახმარების სახელმწიფო </a:t>
            </a:r>
            <a:r>
              <a:rPr lang="ka-GE" sz="800" dirty="0" smtClean="0"/>
              <a:t>ფონდი</a:t>
            </a:r>
            <a:endParaRPr lang="en-US" sz="800" dirty="0"/>
          </a:p>
        </p:txBody>
      </p:sp>
      <p:cxnSp>
        <p:nvCxnSpPr>
          <p:cNvPr id="88" name="Straight Arrow Connector 87"/>
          <p:cNvCxnSpPr>
            <a:endCxn id="11" idx="0"/>
          </p:cNvCxnSpPr>
          <p:nvPr/>
        </p:nvCxnSpPr>
        <p:spPr>
          <a:xfrm>
            <a:off x="2868886" y="326866"/>
            <a:ext cx="0" cy="1750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2868886" y="326866"/>
            <a:ext cx="6665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457200" y="152400"/>
            <a:ext cx="30782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>
            <a:off x="457200" y="152400"/>
            <a:ext cx="0" cy="5637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>
            <a:off x="1794669" y="228600"/>
            <a:ext cx="17407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1794669" y="228600"/>
            <a:ext cx="0" cy="3115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/>
          <p:cNvCxnSpPr>
            <a:endCxn id="9" idx="0"/>
          </p:cNvCxnSpPr>
          <p:nvPr/>
        </p:nvCxnSpPr>
        <p:spPr>
          <a:xfrm>
            <a:off x="5303462" y="455472"/>
            <a:ext cx="618683" cy="19350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Elbow Connector 143"/>
          <p:cNvCxnSpPr/>
          <p:nvPr/>
        </p:nvCxnSpPr>
        <p:spPr>
          <a:xfrm>
            <a:off x="5308081" y="318342"/>
            <a:ext cx="1840865" cy="244634"/>
          </a:xfrm>
          <a:prstGeom prst="bentConnector3">
            <a:avLst>
              <a:gd name="adj1" fmla="val 10023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/>
          <p:cNvCxnSpPr>
            <a:endCxn id="19" idx="0"/>
          </p:cNvCxnSpPr>
          <p:nvPr/>
        </p:nvCxnSpPr>
        <p:spPr>
          <a:xfrm>
            <a:off x="5283835" y="187036"/>
            <a:ext cx="3098165" cy="43077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itle 1"/>
          <p:cNvSpPr txBox="1">
            <a:spLocks/>
          </p:cNvSpPr>
          <p:nvPr/>
        </p:nvSpPr>
        <p:spPr>
          <a:xfrm>
            <a:off x="117331" y="3031476"/>
            <a:ext cx="943048" cy="178014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/>
              <a:t>შესაბამის</a:t>
            </a:r>
          </a:p>
          <a:p>
            <a:r>
              <a:rPr lang="ka-GE" sz="800" dirty="0"/>
              <a:t>მუნიციპალიტეტებში მცხოვრებ დევნილებთან მუდმივი კომუნიკაციის წარმოება და დევნილთა საკითხებზე</a:t>
            </a:r>
          </a:p>
          <a:p>
            <a:r>
              <a:rPr lang="ka-GE" sz="800" dirty="0"/>
              <a:t>ადგილობრივი თვითმმართველობის ორგანოებთან ურთიერთობის </a:t>
            </a:r>
            <a:r>
              <a:rPr lang="ka-GE" sz="800" dirty="0" smtClean="0"/>
              <a:t>კოორდინაცია</a:t>
            </a:r>
            <a:endParaRPr lang="en-US" sz="800" dirty="0"/>
          </a:p>
        </p:txBody>
      </p:sp>
      <p:sp>
        <p:nvSpPr>
          <p:cNvPr id="46" name="Title 1"/>
          <p:cNvSpPr txBox="1">
            <a:spLocks/>
          </p:cNvSpPr>
          <p:nvPr/>
        </p:nvSpPr>
        <p:spPr>
          <a:xfrm>
            <a:off x="7772400" y="2743201"/>
            <a:ext cx="1219200" cy="112193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სსიპ - საარსებო </a:t>
            </a:r>
            <a:r>
              <a:rPr lang="ka-GE" sz="800" dirty="0"/>
              <a:t>წყაროებით უზრუნველყოფის </a:t>
            </a:r>
            <a:r>
              <a:rPr lang="ka-GE" sz="800" dirty="0" smtClean="0"/>
              <a:t>სააგენტო</a:t>
            </a:r>
            <a:endParaRPr lang="en-US" sz="800" dirty="0"/>
          </a:p>
        </p:txBody>
      </p:sp>
      <p:sp>
        <p:nvSpPr>
          <p:cNvPr id="47" name="Title 1"/>
          <p:cNvSpPr txBox="1">
            <a:spLocks/>
          </p:cNvSpPr>
          <p:nvPr/>
        </p:nvSpPr>
        <p:spPr>
          <a:xfrm>
            <a:off x="2282062" y="2652761"/>
            <a:ext cx="1126414" cy="7574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სსიპ წამლის სააგენტო</a:t>
            </a:r>
            <a:endParaRPr lang="en-US" sz="800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1060379" y="168413"/>
            <a:ext cx="0" cy="19354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itle 1"/>
          <p:cNvSpPr txBox="1">
            <a:spLocks/>
          </p:cNvSpPr>
          <p:nvPr/>
        </p:nvSpPr>
        <p:spPr>
          <a:xfrm rot="10800000" flipV="1">
            <a:off x="117330" y="716126"/>
            <a:ext cx="873265" cy="1196856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800" dirty="0" smtClean="0"/>
              <a:t>მინისტრის მოადგილე </a:t>
            </a:r>
            <a:r>
              <a:rPr lang="ka-GE" sz="800" dirty="0"/>
              <a:t/>
            </a:r>
            <a:br>
              <a:rPr lang="ka-GE" sz="800" dirty="0"/>
            </a:br>
            <a:r>
              <a:rPr lang="ka-GE" sz="800" dirty="0" smtClean="0"/>
              <a:t>თეა ახვლედიანი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5409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141</Words>
  <Application>Microsoft Office PowerPoint</Application>
  <PresentationFormat>On-screen Show (4:3)</PresentationFormat>
  <Paragraphs>35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Sylfaen</vt:lpstr>
      <vt:lpstr>Office Theme</vt:lpstr>
      <vt:lpstr>      ძველი სტრუქტურა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Nino Berbichashvili</dc:creator>
  <cp:lastModifiedBy>Tinatin Khardziani</cp:lastModifiedBy>
  <cp:revision>15</cp:revision>
  <dcterms:created xsi:type="dcterms:W3CDTF">2018-10-11T06:34:10Z</dcterms:created>
  <dcterms:modified xsi:type="dcterms:W3CDTF">2019-09-11T11:46:28Z</dcterms:modified>
</cp:coreProperties>
</file>